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10400" cy="9236075"/>
  <p:defaultTextStyle>
    <a:defPPr>
      <a:defRPr lang="es-AR"/>
    </a:defPPr>
    <a:lvl1pPr marL="0" algn="l" defTabSz="914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5" algn="l" defTabSz="914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3" algn="l" defTabSz="914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0" algn="l" defTabSz="914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8" algn="l" defTabSz="914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45" algn="l" defTabSz="914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53" algn="l" defTabSz="914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0" algn="l" defTabSz="91421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FB5EB-2DAA-448C-A5AC-B044B2953711}" v="1" dt="2022-07-11T22:05:53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ermo Raul Balboa" userId="6d85c8e8-1c17-4610-a5fd-5cfb54328828" providerId="ADAL" clId="{030FB5EB-2DAA-448C-A5AC-B044B2953711}"/>
    <pc:docChg chg="custSel delSld modSld">
      <pc:chgData name="Guillermo Raul Balboa" userId="6d85c8e8-1c17-4610-a5fd-5cfb54328828" providerId="ADAL" clId="{030FB5EB-2DAA-448C-A5AC-B044B2953711}" dt="2022-07-11T22:09:19.232" v="151" actId="20577"/>
      <pc:docMkLst>
        <pc:docMk/>
      </pc:docMkLst>
      <pc:sldChg chg="delSp modSp mod">
        <pc:chgData name="Guillermo Raul Balboa" userId="6d85c8e8-1c17-4610-a5fd-5cfb54328828" providerId="ADAL" clId="{030FB5EB-2DAA-448C-A5AC-B044B2953711}" dt="2022-07-11T22:09:19.232" v="151" actId="20577"/>
        <pc:sldMkLst>
          <pc:docMk/>
          <pc:sldMk cId="2823303402" sldId="256"/>
        </pc:sldMkLst>
        <pc:spChg chg="mod">
          <ac:chgData name="Guillermo Raul Balboa" userId="6d85c8e8-1c17-4610-a5fd-5cfb54328828" providerId="ADAL" clId="{030FB5EB-2DAA-448C-A5AC-B044B2953711}" dt="2022-07-11T22:09:19.232" v="151" actId="20577"/>
          <ac:spMkLst>
            <pc:docMk/>
            <pc:sldMk cId="2823303402" sldId="256"/>
            <ac:spMk id="2" creationId="{294B47F3-A35E-1A42-057F-814B23A5536A}"/>
          </ac:spMkLst>
        </pc:spChg>
        <pc:spChg chg="del">
          <ac:chgData name="Guillermo Raul Balboa" userId="6d85c8e8-1c17-4610-a5fd-5cfb54328828" providerId="ADAL" clId="{030FB5EB-2DAA-448C-A5AC-B044B2953711}" dt="2022-07-11T22:02:37.031" v="3" actId="478"/>
          <ac:spMkLst>
            <pc:docMk/>
            <pc:sldMk cId="2823303402" sldId="256"/>
            <ac:spMk id="3" creationId="{FE2B0398-7F88-E9A8-B888-ECE67A77F838}"/>
          </ac:spMkLst>
        </pc:spChg>
        <pc:picChg chg="mod modCrop">
          <ac:chgData name="Guillermo Raul Balboa" userId="6d85c8e8-1c17-4610-a5fd-5cfb54328828" providerId="ADAL" clId="{030FB5EB-2DAA-448C-A5AC-B044B2953711}" dt="2022-07-11T22:09:01.472" v="141" actId="1076"/>
          <ac:picMkLst>
            <pc:docMk/>
            <pc:sldMk cId="2823303402" sldId="256"/>
            <ac:picMk id="5" creationId="{D5ADBFFC-1F97-B034-2AD2-DF02CEB3E5A8}"/>
          </ac:picMkLst>
        </pc:picChg>
      </pc:sldChg>
      <pc:sldChg chg="del">
        <pc:chgData name="Guillermo Raul Balboa" userId="6d85c8e8-1c17-4610-a5fd-5cfb54328828" providerId="ADAL" clId="{030FB5EB-2DAA-448C-A5AC-B044B2953711}" dt="2022-07-11T22:07:36.839" v="5" actId="47"/>
        <pc:sldMkLst>
          <pc:docMk/>
          <pc:sldMk cId="2192607187" sldId="257"/>
        </pc:sldMkLst>
      </pc:sldChg>
      <pc:sldChg chg="del">
        <pc:chgData name="Guillermo Raul Balboa" userId="6d85c8e8-1c17-4610-a5fd-5cfb54328828" providerId="ADAL" clId="{030FB5EB-2DAA-448C-A5AC-B044B2953711}" dt="2022-07-11T22:07:38.444" v="6" actId="47"/>
        <pc:sldMkLst>
          <pc:docMk/>
          <pc:sldMk cId="3398817651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BFC2-2E4A-F16E-EDD7-CA3093F4F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B5A0A-6315-0A50-DCEC-619C516B1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9100C-7742-B48A-6EAC-FD1141F9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59EE-6DC1-4733-8FED-F28D94431FD5}" type="datetimeFigureOut">
              <a:rPr lang="es-AR" smtClean="0"/>
              <a:t>11/7/2022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582EF-71E0-C91A-09AB-538F4C0A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6CF51-4BF6-B8DF-3BBE-C67FBF6B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F6B8-FFEE-4A55-9910-586FFC66892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908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26CE-2994-BDC5-4D19-437FB2C4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9F66E-577F-27B2-CB4A-7EE3E6F55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77033-B1A9-7B25-94A8-9BEB1622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59EE-6DC1-4733-8FED-F28D94431FD5}" type="datetimeFigureOut">
              <a:rPr lang="es-AR" smtClean="0"/>
              <a:t>11/7/2022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2BAEE-A511-D9F9-DC8B-1438EC1E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B98C3-097C-805C-019E-F19C27D0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F6B8-FFEE-4A55-9910-586FFC66892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668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64558-82B7-1937-F296-1D3B457F6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F5669-1374-0723-9163-EBACDBA21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0F72C-50D6-0778-9F18-149629D5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59EE-6DC1-4733-8FED-F28D94431FD5}" type="datetimeFigureOut">
              <a:rPr lang="es-AR" smtClean="0"/>
              <a:t>11/7/2022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B9EC4-71A8-93CA-CA28-FD5D035F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A4901-CC19-7D34-AB9A-4EDDC7D8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F6B8-FFEE-4A55-9910-586FFC66892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808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DDF0-2C70-E6B6-C064-9D9A4E76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83090-8A42-4629-C456-B6159BBE8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E72B9-B31E-132F-E20B-3A11AA7F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59EE-6DC1-4733-8FED-F28D94431FD5}" type="datetimeFigureOut">
              <a:rPr lang="es-AR" smtClean="0"/>
              <a:t>11/7/2022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5F9FE-09F1-AC65-6230-EDBAD3D6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22F2B-753E-C136-B1A7-E0B8A450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F6B8-FFEE-4A55-9910-586FFC66892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916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EC17-F610-B5D4-96C2-D194328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4F965-6C98-4475-0FA9-1A39F9E5B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AC779-3BD1-C944-A97C-01F55907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59EE-6DC1-4733-8FED-F28D94431FD5}" type="datetimeFigureOut">
              <a:rPr lang="es-AR" smtClean="0"/>
              <a:t>11/7/2022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A3EE7-5B45-E3E4-1F1F-2ABA835F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77DC1-8A19-5565-954C-521A1A63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F6B8-FFEE-4A55-9910-586FFC66892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798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C84C-E0B9-E907-3B65-08035998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D5971-9C7F-4DDA-F694-3AF6A07FB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DA7A5-3BED-1B2A-33D3-0D9562B34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27CF4-AEFE-DD9A-F76A-2F8FEF09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59EE-6DC1-4733-8FED-F28D94431FD5}" type="datetimeFigureOut">
              <a:rPr lang="es-AR" smtClean="0"/>
              <a:t>11/7/2022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FC5A3-29A5-938C-0E9B-D26AE15D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3B835-DCF9-2752-CD33-51480293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F6B8-FFEE-4A55-9910-586FFC66892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983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12D9-29AD-096B-B231-C6049EAB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36336-CA42-DEFD-D8ED-416D19B9C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21A3E-F73D-9613-98D4-E1EBFB078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90F9D7-0027-78FD-1CD2-DE10C3B75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B3345-CE9B-E0E4-D5CA-02BAAE02E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8DD793-3308-361D-0AF0-0314E432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59EE-6DC1-4733-8FED-F28D94431FD5}" type="datetimeFigureOut">
              <a:rPr lang="es-AR" smtClean="0"/>
              <a:t>11/7/2022</a:t>
            </a:fld>
            <a:endParaRPr lang="es-A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46BAE-A5CE-E430-BE61-DC8E25AB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3014D-29F0-FF9D-F44C-560D1E37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F6B8-FFEE-4A55-9910-586FFC66892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347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4F58-429E-2F21-7F3A-6D4C865F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D1DF8-B50B-0464-FDA8-ABAE544B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59EE-6DC1-4733-8FED-F28D94431FD5}" type="datetimeFigureOut">
              <a:rPr lang="es-AR" smtClean="0"/>
              <a:t>11/7/2022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2B54D-0AEC-C496-67F8-3882C6E1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EDBBD-8BF9-2FB7-1D7A-0E4F88F7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F6B8-FFEE-4A55-9910-586FFC66892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528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2095D-DBEC-2E9F-6CDD-785303F4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59EE-6DC1-4733-8FED-F28D94431FD5}" type="datetimeFigureOut">
              <a:rPr lang="es-AR" smtClean="0"/>
              <a:t>11/7/2022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A71EA-65B3-7104-91D4-BE0C2931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162E4-FC55-49B8-151C-C2EDCE73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F6B8-FFEE-4A55-9910-586FFC66892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837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C352-1FBF-58A4-271C-11344EEE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274C6-813E-8F9E-F0A0-4AE21B4F5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D31BA-13C7-DB6C-4F9F-B46AEA02D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825F2-4B74-A26C-2C2E-6EDD6C8F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59EE-6DC1-4733-8FED-F28D94431FD5}" type="datetimeFigureOut">
              <a:rPr lang="es-AR" smtClean="0"/>
              <a:t>11/7/2022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9B153-B72F-38F8-5A54-CFA13CF4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A0B64-4EA7-1EFC-CEBC-15310286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F6B8-FFEE-4A55-9910-586FFC66892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503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A9E9-8F37-A48A-0EB8-EA7CCF39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023CAD-0D88-E34B-F50E-7018C0C10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FA66A-74B0-9A91-1D0A-A381635FE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D2CD2-AB1B-5CC1-EED8-C0A14D33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59EE-6DC1-4733-8FED-F28D94431FD5}" type="datetimeFigureOut">
              <a:rPr lang="es-AR" smtClean="0"/>
              <a:t>11/7/2022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9A1CD-904D-C269-1E9E-36A8391B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E718C-1ECE-F026-F722-809E2CAF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F6B8-FFEE-4A55-9910-586FFC66892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476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BACFAF-9258-E702-538F-FF4D3C9E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AF6DC-651E-194B-2C9A-783976449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4EEEC-0BCF-96A3-1546-243BC0AB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59EE-6DC1-4733-8FED-F28D94431FD5}" type="datetimeFigureOut">
              <a:rPr lang="es-AR" smtClean="0"/>
              <a:t>11/7/2022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D8EFF-E7F2-440C-EB94-0CDC4AF34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F6D9-82FD-329C-47D3-67A4B24A9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8F6B8-FFEE-4A55-9910-586FFC66892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34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47F3-A35E-1A42-057F-814B23A55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02" y="381000"/>
            <a:ext cx="12154174" cy="10588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Please include the image below with the event information in any part of your poster, Thanks. 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D5ADBFFC-1F97-B034-2AD2-DF02CEB3E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3937" b="50000"/>
          <a:stretch/>
        </p:blipFill>
        <p:spPr>
          <a:xfrm>
            <a:off x="104502" y="2116183"/>
            <a:ext cx="11982995" cy="31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03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18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Please include the image below with the event information in any part of your poster, Thanks.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Guillermo Raul Balboa</dc:creator>
  <cp:lastModifiedBy>Guillermo Raul Balboa</cp:lastModifiedBy>
  <cp:revision>2</cp:revision>
  <cp:lastPrinted>2022-07-11T22:05:54Z</cp:lastPrinted>
  <dcterms:created xsi:type="dcterms:W3CDTF">2022-06-14T17:10:32Z</dcterms:created>
  <dcterms:modified xsi:type="dcterms:W3CDTF">2022-07-11T22:09:27Z</dcterms:modified>
</cp:coreProperties>
</file>